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99D5C-7646-46ED-9737-2C2084819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2"/>
            <a:ext cx="8825658" cy="861419"/>
          </a:xfrm>
        </p:spPr>
        <p:txBody>
          <a:bodyPr/>
          <a:lstStyle/>
          <a:p>
            <a:r>
              <a:rPr lang="en-US" sz="3600" dirty="0"/>
              <a:t>Jennifer</a:t>
            </a:r>
            <a:r>
              <a:rPr lang="en-US" dirty="0"/>
              <a:t> </a:t>
            </a:r>
            <a:r>
              <a:rPr lang="en-US" sz="3200" dirty="0"/>
              <a:t>Gould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420CDF-DDE6-42CE-B758-4ACE9F59F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429000"/>
            <a:ext cx="8825658" cy="2209800"/>
          </a:xfrm>
        </p:spPr>
        <p:txBody>
          <a:bodyPr>
            <a:normAutofit/>
          </a:bodyPr>
          <a:lstStyle/>
          <a:p>
            <a:r>
              <a:rPr lang="en-US" sz="3200" dirty="0"/>
              <a:t>Special Education Resource</a:t>
            </a:r>
          </a:p>
          <a:p>
            <a:r>
              <a:rPr lang="en-US" sz="3200" dirty="0"/>
              <a:t>Reno High School</a:t>
            </a:r>
          </a:p>
        </p:txBody>
      </p:sp>
    </p:spTree>
    <p:extLst>
      <p:ext uri="{BB962C8B-B14F-4D97-AF65-F5344CB8AC3E}">
        <p14:creationId xmlns:p14="http://schemas.microsoft.com/office/powerpoint/2010/main" val="1032926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93215-05C0-4EB0-81D6-06FA2ED23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07CEB-5EA1-41A4-BFDC-A88D59234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1* Prep</a:t>
            </a:r>
          </a:p>
          <a:p>
            <a:r>
              <a:rPr lang="en-US" sz="2400" dirty="0"/>
              <a:t>2* Freshman Seminar</a:t>
            </a:r>
          </a:p>
          <a:p>
            <a:r>
              <a:rPr lang="en-US" sz="2400" dirty="0"/>
              <a:t>3* Foundations English</a:t>
            </a:r>
          </a:p>
          <a:p>
            <a:r>
              <a:rPr lang="en-US" sz="2400" dirty="0"/>
              <a:t>4* Foundations English</a:t>
            </a:r>
          </a:p>
          <a:p>
            <a:r>
              <a:rPr lang="en-US" sz="2400" dirty="0"/>
              <a:t>5* Directed Studies</a:t>
            </a:r>
          </a:p>
          <a:p>
            <a:r>
              <a:rPr lang="en-US" sz="2400" dirty="0"/>
              <a:t>6* Credit Recovery</a:t>
            </a:r>
          </a:p>
          <a:p>
            <a:r>
              <a:rPr lang="en-US" sz="2400" dirty="0"/>
              <a:t>7* Directed Studies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9161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80B38-FF8C-48B5-AAE6-3656EE2AE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637380"/>
          </a:xfrm>
        </p:spPr>
        <p:txBody>
          <a:bodyPr/>
          <a:lstStyle/>
          <a:p>
            <a:r>
              <a:rPr lang="en-US" sz="3600" dirty="0"/>
              <a:t>Best way to contact 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B6101-168D-4DAC-BE46-7281384E4E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Jlgould@washoeschools.net</a:t>
            </a:r>
          </a:p>
        </p:txBody>
      </p:sp>
    </p:spTree>
    <p:extLst>
      <p:ext uri="{BB962C8B-B14F-4D97-AF65-F5344CB8AC3E}">
        <p14:creationId xmlns:p14="http://schemas.microsoft.com/office/powerpoint/2010/main" val="137554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D626C-E08E-4E2F-A539-440369834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3" y="755375"/>
            <a:ext cx="2849218" cy="2120348"/>
          </a:xfrm>
        </p:spPr>
        <p:txBody>
          <a:bodyPr/>
          <a:lstStyle/>
          <a:p>
            <a:r>
              <a:rPr lang="en-US" dirty="0"/>
              <a:t>Freshman Seminar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41D4D-0CC1-406A-9B39-AF827C8ED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5559" y="755375"/>
            <a:ext cx="3757545" cy="519485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Helping Freshman manage high school academic rigor and  social issues through Social Emotional learning. </a:t>
            </a:r>
          </a:p>
          <a:p>
            <a:r>
              <a:rPr lang="en-US" dirty="0">
                <a:solidFill>
                  <a:schemeClr val="tx1"/>
                </a:solidFill>
              </a:rPr>
              <a:t>Weekly SEL lessons, Weekly grade checks, Weekly assignments checks. </a:t>
            </a:r>
          </a:p>
          <a:p>
            <a:r>
              <a:rPr lang="en-US" dirty="0">
                <a:solidFill>
                  <a:schemeClr val="tx1"/>
                </a:solidFill>
              </a:rPr>
              <a:t>Support from Upperclassmen Mentors</a:t>
            </a:r>
          </a:p>
        </p:txBody>
      </p:sp>
    </p:spTree>
    <p:extLst>
      <p:ext uri="{BB962C8B-B14F-4D97-AF65-F5344CB8AC3E}">
        <p14:creationId xmlns:p14="http://schemas.microsoft.com/office/powerpoint/2010/main" val="3399761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F7AE0-B43A-43D0-BAB4-AAE6D0F22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Foundations English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0B34E-1099-4C0F-AC5C-38EB91139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Smaller class size in a special education setting, which allows for more one-on-one, or small group instruction. Using the Nevada Academic Content Standards to provide students with the fundamentals of communication, reading, writing, speaking and listening skills. </a:t>
            </a:r>
          </a:p>
        </p:txBody>
      </p:sp>
    </p:spTree>
    <p:extLst>
      <p:ext uri="{BB962C8B-B14F-4D97-AF65-F5344CB8AC3E}">
        <p14:creationId xmlns:p14="http://schemas.microsoft.com/office/powerpoint/2010/main" val="292031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8F0C3-9BB3-41E5-9BF5-581A9EA0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Studies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53832-7BC6-4B19-96E6-BB7B74BA1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 provide support for general education classes, as well as study skills, organization skills, self-determination goals</a:t>
            </a:r>
          </a:p>
          <a:p>
            <a:r>
              <a:rPr lang="en-US" dirty="0"/>
              <a:t>Planner checks, grade check, assignment checks </a:t>
            </a:r>
          </a:p>
        </p:txBody>
      </p:sp>
    </p:spTree>
    <p:extLst>
      <p:ext uri="{BB962C8B-B14F-4D97-AF65-F5344CB8AC3E}">
        <p14:creationId xmlns:p14="http://schemas.microsoft.com/office/powerpoint/2010/main" val="437045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9F72C-B636-43E4-BA3C-F519023D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 love my job</a:t>
            </a:r>
          </a:p>
        </p:txBody>
      </p:sp>
      <p:pic>
        <p:nvPicPr>
          <p:cNvPr id="6" name="Content Placeholder 5" descr="A picture containing person, indoor, holding, sitting&#10;&#10;Description automatically generated">
            <a:extLst>
              <a:ext uri="{FF2B5EF4-FFF2-40B4-BE49-F238E27FC236}">
                <a16:creationId xmlns:a16="http://schemas.microsoft.com/office/drawing/2014/main" id="{5ECA460B-4193-4EEE-AE5D-E3C30A1C00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59289" y="2603500"/>
            <a:ext cx="3817234" cy="34163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3360A-7E48-4C87-B88B-D172BB917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2321169"/>
            <a:ext cx="4825159" cy="36986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Advocating for students receiving special education services</a:t>
            </a:r>
          </a:p>
          <a:p>
            <a:r>
              <a:rPr lang="en-US" dirty="0"/>
              <a:t>Seeing students gain confidence, having  amazing academic breakthroughs and creating bonds with students and their families. </a:t>
            </a:r>
          </a:p>
          <a:p>
            <a:r>
              <a:rPr lang="en-US" dirty="0"/>
              <a:t>Helping student learn though different learning styles and watching them succeed. </a:t>
            </a:r>
          </a:p>
          <a:p>
            <a:r>
              <a:rPr lang="en-US" dirty="0"/>
              <a:t>Reno High- Respect-Honor-Strength. An amazing school with amazing</a:t>
            </a:r>
            <a:r>
              <a:rPr lang="en-US"/>
              <a:t>, inspiring teachers, </a:t>
            </a:r>
            <a:r>
              <a:rPr lang="en-US" dirty="0"/>
              <a:t>admin and staff. I am proud to be a Huskie </a:t>
            </a:r>
          </a:p>
        </p:txBody>
      </p:sp>
    </p:spTree>
    <p:extLst>
      <p:ext uri="{BB962C8B-B14F-4D97-AF65-F5344CB8AC3E}">
        <p14:creationId xmlns:p14="http://schemas.microsoft.com/office/powerpoint/2010/main" val="235241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53</TotalTime>
  <Words>221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 Boardroom</vt:lpstr>
      <vt:lpstr>Jennifer Gould</vt:lpstr>
      <vt:lpstr>My Schedule</vt:lpstr>
      <vt:lpstr>Best way to contact me</vt:lpstr>
      <vt:lpstr>Freshman Seminar</vt:lpstr>
      <vt:lpstr>Foundations English</vt:lpstr>
      <vt:lpstr>Directed Studies </vt:lpstr>
      <vt:lpstr>Why I love my job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Jennifer Gould</dc:title>
  <dc:creator>jennifer gould</dc:creator>
  <cp:lastModifiedBy>jennifer gould</cp:lastModifiedBy>
  <cp:revision>5</cp:revision>
  <dcterms:created xsi:type="dcterms:W3CDTF">2020-09-25T02:42:57Z</dcterms:created>
  <dcterms:modified xsi:type="dcterms:W3CDTF">2020-09-25T03:35:59Z</dcterms:modified>
</cp:coreProperties>
</file>